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16000" cy="17146588"/>
  <p:notesSz cx="6858000" cy="9144000"/>
  <p:defaultTextStyle>
    <a:defPPr>
      <a:defRPr lang="es-CL"/>
    </a:defPPr>
    <a:lvl1pPr marL="0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1pPr>
    <a:lvl2pPr marL="604007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2pPr>
    <a:lvl3pPr marL="1208014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3pPr>
    <a:lvl4pPr marL="1812021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4pPr>
    <a:lvl5pPr marL="241602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5pPr>
    <a:lvl6pPr marL="302003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6pPr>
    <a:lvl7pPr marL="3624042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7pPr>
    <a:lvl8pPr marL="422804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8pPr>
    <a:lvl9pPr marL="483205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8FE1"/>
    <a:srgbClr val="032B54"/>
    <a:srgbClr val="1C75BE"/>
    <a:srgbClr val="032500"/>
    <a:srgbClr val="032932"/>
    <a:srgbClr val="09420C"/>
    <a:srgbClr val="30CEB3"/>
    <a:srgbClr val="A9F322"/>
    <a:srgbClr val="FB6952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94"/>
    <p:restoredTop sz="95179"/>
  </p:normalViewPr>
  <p:slideViewPr>
    <p:cSldViewPr snapToGrid="0" snapToObjects="1">
      <p:cViewPr>
        <p:scale>
          <a:sx n="63" d="100"/>
          <a:sy n="63" d="100"/>
        </p:scale>
        <p:origin x="1824" y="-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8336695"/>
            <a:ext cx="13715997" cy="8809897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6" y="912908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6" y="4564485"/>
            <a:ext cx="11830050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3"/>
            <a:ext cx="4629151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39" y="27453"/>
            <a:ext cx="13683327" cy="8438590"/>
          </a:xfrm>
          <a:ln>
            <a:noFill/>
          </a:ln>
        </p:spPr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730AE71B-0329-F846-8DBB-307AD6762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80566"/>
            <a:ext cx="13716000" cy="9366022"/>
          </a:xfrm>
          <a:prstGeom prst="rect">
            <a:avLst/>
          </a:prstGeom>
          <a:solidFill>
            <a:srgbClr val="AA8FE1"/>
          </a:solidFill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182" y="1"/>
            <a:ext cx="4135639" cy="364279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FA84A1EA-91B7-8D4B-A2CF-CBAFFB954A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56" y="11980370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171899" y="8216690"/>
            <a:ext cx="6786473" cy="228588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7127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7127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94976" y="14730202"/>
            <a:ext cx="8128051" cy="710552"/>
          </a:xfrm>
          <a:prstGeom prst="rect">
            <a:avLst/>
          </a:prstGeom>
          <a:solidFill>
            <a:srgbClr val="1C75BE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176317" y="10437514"/>
            <a:ext cx="8146709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563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AYSÉN </a:t>
            </a:r>
            <a:r>
              <a:rPr lang="es-CL" sz="3563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FFEEA1D-3C19-D04D-A43C-3F6D06E64AED}"/>
              </a:ext>
            </a:extLst>
          </p:cNvPr>
          <p:cNvSpPr txBox="1"/>
          <p:nvPr/>
        </p:nvSpPr>
        <p:spPr>
          <a:xfrm>
            <a:off x="1171899" y="12212051"/>
            <a:ext cx="81184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64CA439B-C5E9-3747-9EF4-4B35FAEB813A}"/>
              </a:ext>
            </a:extLst>
          </p:cNvPr>
          <p:cNvGrpSpPr/>
          <p:nvPr/>
        </p:nvGrpSpPr>
        <p:grpSpPr>
          <a:xfrm>
            <a:off x="1194976" y="11245258"/>
            <a:ext cx="2674318" cy="356549"/>
            <a:chOff x="8840070" y="10929076"/>
            <a:chExt cx="2674318" cy="356549"/>
          </a:xfrm>
          <a:solidFill>
            <a:srgbClr val="AA8FE1"/>
          </a:solidFill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6DF4596B-74EB-3349-99D1-1E8870109879}"/>
                </a:ext>
              </a:extLst>
            </p:cNvPr>
            <p:cNvSpPr/>
            <p:nvPr/>
          </p:nvSpPr>
          <p:spPr>
            <a:xfrm>
              <a:off x="8840070" y="10929532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4563AF4-A568-7E41-9B40-198027E3499E}"/>
                </a:ext>
              </a:extLst>
            </p:cNvPr>
            <p:cNvSpPr/>
            <p:nvPr/>
          </p:nvSpPr>
          <p:spPr>
            <a:xfrm>
              <a:off x="93043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36DC0E8-5B68-1C4B-87E5-2F2322C5655B}"/>
                </a:ext>
              </a:extLst>
            </p:cNvPr>
            <p:cNvSpPr/>
            <p:nvPr/>
          </p:nvSpPr>
          <p:spPr>
            <a:xfrm>
              <a:off x="9768670" y="10932807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3D90939-7A25-424E-ADB8-556FAD658EC0}"/>
                </a:ext>
              </a:extLst>
            </p:cNvPr>
            <p:cNvSpPr/>
            <p:nvPr/>
          </p:nvSpPr>
          <p:spPr>
            <a:xfrm>
              <a:off x="102329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7A97E06-BA3D-B241-8645-56921D6B3A78}"/>
                </a:ext>
              </a:extLst>
            </p:cNvPr>
            <p:cNvSpPr/>
            <p:nvPr/>
          </p:nvSpPr>
          <p:spPr>
            <a:xfrm>
              <a:off x="10692264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D6B6D8A-8BE7-5B4F-8E7E-0AACB6DA6FE6}"/>
                </a:ext>
              </a:extLst>
            </p:cNvPr>
            <p:cNvSpPr/>
            <p:nvPr/>
          </p:nvSpPr>
          <p:spPr>
            <a:xfrm>
              <a:off x="111615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FEA7A8C-944E-D342-99CF-779EA943ED96}"/>
              </a:ext>
            </a:extLst>
          </p:cNvPr>
          <p:cNvSpPr txBox="1"/>
          <p:nvPr/>
        </p:nvSpPr>
        <p:spPr>
          <a:xfrm>
            <a:off x="1269852" y="7490945"/>
            <a:ext cx="3538585" cy="575863"/>
          </a:xfrm>
          <a:prstGeom prst="rect">
            <a:avLst/>
          </a:prstGeom>
          <a:solidFill>
            <a:srgbClr val="032B54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75CF6F0E-D9EF-C049-8CFE-D29B176362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423433"/>
            <a:ext cx="12153900" cy="33020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04F51787-9CEB-9C4D-9379-D5F0145EF6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25099" y="3416977"/>
            <a:ext cx="1841500" cy="1828800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EE740696-3253-4344-B684-87A65B8271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29569" y="6206893"/>
            <a:ext cx="1981200" cy="182880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B6F312ED-E4D4-DB4A-AFA7-C361B1BD3C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01019" y="9264719"/>
            <a:ext cx="1828800" cy="186690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7A345163-9083-A845-BBA0-74AB61CD521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25099" y="11828082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588A268B-94AB-1644-8261-7DE49E262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EA40F6A-8FA1-E943-BF44-BB41D4709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3736"/>
            <a:ext cx="13716000" cy="40005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8A4F63F7-907F-304F-9549-C479C4D7AF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0370"/>
            <a:ext cx="13716000" cy="400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FE2619-13AA-D84A-9AAB-5E2025AB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900" y="0"/>
            <a:ext cx="4902200" cy="4318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B3FE1B7-EE83-E546-B0C0-FDFC3937BFCB}"/>
              </a:ext>
            </a:extLst>
          </p:cNvPr>
          <p:cNvSpPr txBox="1"/>
          <p:nvPr/>
        </p:nvSpPr>
        <p:spPr>
          <a:xfrm>
            <a:off x="3600438" y="14730202"/>
            <a:ext cx="6515125" cy="618219"/>
          </a:xfrm>
          <a:prstGeom prst="rect">
            <a:avLst/>
          </a:prstGeom>
          <a:solidFill>
            <a:srgbClr val="1C75BE"/>
          </a:solidFill>
          <a:ln>
            <a:noFill/>
          </a:ln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9F902E19-530A-234A-8F04-3344605A16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423433"/>
            <a:ext cx="12153900" cy="3302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AC3D61D-2FF5-8B43-8284-A21092A5CB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5000" y="7328694"/>
            <a:ext cx="7366000" cy="24892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F028F93-DA95-1443-A810-F7B13847AD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25099" y="3416977"/>
            <a:ext cx="1841500" cy="18288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3FF8261-C10C-AB46-91C0-882C375825B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29569" y="6206893"/>
            <a:ext cx="1981200" cy="18288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44C15EF-5AB4-E849-B592-E44FC462288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101019" y="9264719"/>
            <a:ext cx="1828800" cy="18669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223F77E4-384F-B443-BDCE-54369EE6AAD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25099" y="11828082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1340</TotalTime>
  <Words>39</Words>
  <Application>Microsoft Macintosh PowerPoint</Application>
  <PresentationFormat>Personalizado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64</cp:revision>
  <dcterms:created xsi:type="dcterms:W3CDTF">2024-09-30T18:42:26Z</dcterms:created>
  <dcterms:modified xsi:type="dcterms:W3CDTF">2025-12-18T19:34:27Z</dcterms:modified>
</cp:coreProperties>
</file>